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FF3399"/>
    <a:srgbClr val="00C85A"/>
    <a:srgbClr val="007E39"/>
    <a:srgbClr val="FF00FF"/>
    <a:srgbClr val="007434"/>
    <a:srgbClr val="CC3399"/>
    <a:srgbClr val="66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>
        <p:scale>
          <a:sx n="100" d="100"/>
          <a:sy n="100" d="100"/>
        </p:scale>
        <p:origin x="-1680" y="-3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2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6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80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29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2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5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69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9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62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65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87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A7498-3A04-4AE9-B66F-F87B4605DAF9}" type="datetimeFigureOut">
              <a:rPr lang="it-IT" smtClean="0"/>
              <a:t>06/12/2017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E76B-55CA-4475-B2E4-2D20FD5745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11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-32923" y="5335657"/>
            <a:ext cx="310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organi</a:t>
            </a:r>
            <a:r>
              <a:rPr lang="it-IT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Z</a:t>
            </a:r>
            <a:r>
              <a:rPr lang="it-IT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zazioni</a:t>
            </a:r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fonti di</a:t>
            </a:r>
          </a:p>
        </p:txBody>
      </p:sp>
      <p:pic>
        <p:nvPicPr>
          <p:cNvPr id="7" name="Immagine 6" descr="C:\Users\l.mucci\AppData\Local\Microsoft\Windows\Temporary Internet Files\Content.Outlook\VQG630Y9\Fondazione Turat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40" y="67553"/>
            <a:ext cx="2552633" cy="604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7427826" y="1014448"/>
            <a:ext cx="2334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Sotto </a:t>
            </a:r>
          </a:p>
          <a:p>
            <a:pPr algn="ctr"/>
            <a:r>
              <a:rPr lang="it-IT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l’Albero </a:t>
            </a:r>
          </a:p>
        </p:txBody>
      </p:sp>
      <p:pic>
        <p:nvPicPr>
          <p:cNvPr id="9" name="Picture 2" descr="C:\Users\l.mucci\Desktop\natal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072" y="2600886"/>
            <a:ext cx="2908928" cy="198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753200" y="4920950"/>
            <a:ext cx="29523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00206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  </a:t>
            </a:r>
            <a:r>
              <a:rPr lang="it-IT" sz="20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Dicembre 2017</a:t>
            </a:r>
            <a:endParaRPr lang="it-IT" sz="2000" b="1" dirty="0">
              <a:solidFill>
                <a:srgbClr val="00206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Gennaio 2018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Centro Socio Sanitario </a:t>
            </a:r>
          </a:p>
          <a:p>
            <a:pPr algn="ctr"/>
            <a:r>
              <a:rPr lang="it-IT" sz="20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F. Turati di Gavinana</a:t>
            </a:r>
            <a:r>
              <a:rPr lang="it-IT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38576" y="2350046"/>
            <a:ext cx="2690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Lo Staff del Centro Socio Sanitario </a:t>
            </a:r>
            <a:r>
              <a:rPr lang="it-IT" sz="2000" b="1" dirty="0" err="1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F.Turati</a:t>
            </a:r>
            <a:r>
              <a:rPr lang="it-IT" sz="2000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di Gavinana Augura a tutti gli ospiti, ai familiari e alla cittadinanza </a:t>
            </a:r>
            <a:r>
              <a:rPr lang="it-IT" sz="20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Buon Natale e un Felice </a:t>
            </a:r>
            <a:r>
              <a:rPr lang="it-IT" sz="20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2018</a:t>
            </a:r>
            <a:endParaRPr lang="it-IT" sz="2000" b="1" dirty="0">
              <a:solidFill>
                <a:srgbClr val="00206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0"/>
          <a:stretch/>
        </p:blipFill>
        <p:spPr bwMode="auto">
          <a:xfrm rot="1121133">
            <a:off x="3894869" y="357592"/>
            <a:ext cx="1889333" cy="167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83" y="4904029"/>
            <a:ext cx="2347739" cy="178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4199" y="145222"/>
            <a:ext cx="2736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Sotto l’albero…degli </a:t>
            </a:r>
            <a:r>
              <a:rPr lang="it-IT" sz="20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Alberi</a:t>
            </a:r>
          </a:p>
          <a:p>
            <a:pPr algn="ctr"/>
            <a:r>
              <a:rPr lang="it-IT" sz="24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«L</a:t>
            </a:r>
            <a:r>
              <a:rPr lang="it-IT" sz="24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’ </a:t>
            </a:r>
            <a:r>
              <a:rPr lang="it-IT" sz="2400" b="1" dirty="0" err="1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Alberacco</a:t>
            </a:r>
            <a:r>
              <a:rPr lang="it-IT" sz="24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» </a:t>
            </a:r>
            <a:r>
              <a:rPr lang="it-IT" sz="20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</a:t>
            </a:r>
            <a:r>
              <a:rPr lang="it-IT" sz="20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lmanacco </a:t>
            </a:r>
            <a:r>
              <a:rPr lang="it-IT" sz="20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degli Alberi </a:t>
            </a:r>
            <a:endParaRPr lang="it-IT" sz="2000" b="1" dirty="0" smtClean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del </a:t>
            </a:r>
            <a:r>
              <a:rPr lang="it-IT" sz="20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Mese di </a:t>
            </a:r>
            <a:r>
              <a:rPr lang="it-IT" sz="20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Novembre</a:t>
            </a:r>
            <a:endParaRPr lang="it-IT" sz="2000" b="1" dirty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…e </a:t>
            </a:r>
            <a:r>
              <a:rPr lang="it-IT" sz="20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tante altre novità!!!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157702" y="4401899"/>
            <a:ext cx="110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G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rande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20684" y="4728105"/>
            <a:ext cx="234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ring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aziamento</a:t>
            </a:r>
            <a:r>
              <a:rPr lang="it-IT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alle</a:t>
            </a:r>
            <a:endParaRPr lang="it-IT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736" y="5042251"/>
            <a:ext cx="21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associ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zioni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-71404" y="57049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allegr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</a:t>
            </a:r>
            <a:r>
              <a:rPr lang="it-IT" dirty="0" err="1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it-IT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it-IT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</a:t>
            </a:r>
            <a:endParaRPr lang="it-IT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0852" y="6035583"/>
            <a:ext cx="1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s</a:t>
            </a:r>
            <a:r>
              <a:rPr lang="it-IT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it-IT" dirty="0" err="1" smtClean="0">
                <a:solidFill>
                  <a:srgbClr val="00B0F0"/>
                </a:solidFill>
                <a:latin typeface="Comic Sans MS" panose="030F0702030302020204" pitchFamily="66" charset="0"/>
              </a:rPr>
              <a:t>renità</a:t>
            </a:r>
            <a:endParaRPr lang="it-IT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06268" y="2350046"/>
            <a:ext cx="2672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«…</a:t>
            </a:r>
            <a:r>
              <a:rPr lang="it-IT" i="1" dirty="0" err="1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Skan</a:t>
            </a:r>
            <a:r>
              <a:rPr lang="it-IT" i="1" dirty="0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…sonando…»</a:t>
            </a:r>
          </a:p>
          <a:p>
            <a:pPr algn="ctr"/>
            <a:r>
              <a:rPr lang="it-IT" i="1" dirty="0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dal nuovo anno  vi aspettiamo con un percorso tra musica, ricordi e tradizioni</a:t>
            </a:r>
            <a:r>
              <a:rPr lang="it-IT" i="1" dirty="0" smtClean="0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it-IT" i="1" dirty="0" smtClean="0">
                <a:solidFill>
                  <a:srgbClr val="FF5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R.S.A. I Fiori</a:t>
            </a:r>
            <a:endParaRPr lang="it-IT" i="1" dirty="0">
              <a:solidFill>
                <a:srgbClr val="FF505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33382" y="14958"/>
            <a:ext cx="209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Dicembre </a:t>
            </a:r>
            <a:r>
              <a:rPr lang="it-IT" sz="24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2017</a:t>
            </a:r>
            <a:endParaRPr lang="it-IT" sz="2400" b="1" dirty="0">
              <a:solidFill>
                <a:srgbClr val="FF000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051" y="437913"/>
            <a:ext cx="2813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Venerdì  </a:t>
            </a:r>
            <a:r>
              <a:rPr lang="it-IT" sz="20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8 </a:t>
            </a:r>
            <a:endParaRPr lang="it-IT" sz="2000" b="1" dirty="0" smtClean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007E39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Le </a:t>
            </a:r>
            <a:r>
              <a:rPr lang="it-IT" sz="1600" b="1" dirty="0">
                <a:solidFill>
                  <a:srgbClr val="007E39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luci del Natale si accendono con la Musica </a:t>
            </a:r>
            <a:r>
              <a:rPr lang="it-IT" sz="1600" b="1" dirty="0" smtClean="0">
                <a:solidFill>
                  <a:srgbClr val="007E39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di </a:t>
            </a:r>
            <a:r>
              <a:rPr lang="it-IT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Riccardo Azzurri</a:t>
            </a:r>
          </a:p>
          <a:p>
            <a:pPr algn="ctr"/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R.S.A. Gli Alberi  dalle  14,30</a:t>
            </a:r>
          </a:p>
          <a:p>
            <a:pPr algn="ctr"/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R.S.A</a:t>
            </a:r>
            <a:r>
              <a:rPr lang="it-IT" sz="16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. I </a:t>
            </a:r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Fiori dalle 15,30</a:t>
            </a:r>
            <a:endParaRPr lang="it-IT" sz="1600" b="1" dirty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063" y="2210296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Sabato  </a:t>
            </a:r>
            <a:r>
              <a:rPr lang="it-IT" b="1" dirty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9 ore </a:t>
            </a:r>
            <a:r>
              <a:rPr lang="it-IT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15,30</a:t>
            </a:r>
          </a:p>
          <a:p>
            <a:pPr algn="ctr"/>
            <a:r>
              <a:rPr lang="it-IT" b="1" dirty="0" smtClean="0">
                <a:solidFill>
                  <a:srgbClr val="FF0066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«Natale Insieme»</a:t>
            </a:r>
          </a:p>
          <a:p>
            <a:pPr algn="ctr"/>
            <a:r>
              <a:rPr lang="it-IT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Coro Ragazzi Cutigliano</a:t>
            </a:r>
            <a:endParaRPr lang="it-IT" b="1" dirty="0">
              <a:solidFill>
                <a:srgbClr val="FF00FF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</a:t>
            </a:r>
            <a:r>
              <a:rPr lang="it-IT" sz="1600" b="1" dirty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Il Giglio R.S.A. I Fiori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1155" y="3572490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Lunedì </a:t>
            </a:r>
            <a:r>
              <a:rPr lang="it-IT" b="1" dirty="0" smtClean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11 </a:t>
            </a:r>
            <a:r>
              <a:rPr lang="it-IT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ore 15,30</a:t>
            </a:r>
          </a:p>
          <a:p>
            <a:pPr algn="ctr"/>
            <a:r>
              <a:rPr lang="it-IT" sz="16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Pomeriggio Musicale con gli </a:t>
            </a:r>
            <a:r>
              <a:rPr lang="it-IT" b="1" dirty="0">
                <a:solidFill>
                  <a:srgbClr val="00B0F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Amici dell’Auser </a:t>
            </a:r>
            <a:endParaRPr lang="it-IT" b="1" dirty="0" smtClean="0">
              <a:solidFill>
                <a:srgbClr val="00B0F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Montagna Pistoiese</a:t>
            </a:r>
          </a:p>
          <a:p>
            <a:pPr algn="ctr"/>
            <a:r>
              <a:rPr lang="it-IT" sz="1600" b="1" dirty="0" smtClean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R.S.A. I Fiori</a:t>
            </a:r>
            <a:endParaRPr lang="it-IT" sz="1600" b="1" dirty="0">
              <a:solidFill>
                <a:srgbClr val="0070C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4097" y="5013713"/>
            <a:ext cx="26317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Venerdì  </a:t>
            </a:r>
            <a:r>
              <a:rPr lang="it-IT" b="1" dirty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15 ore 10,30</a:t>
            </a:r>
          </a:p>
          <a:p>
            <a:pPr algn="ctr"/>
            <a:r>
              <a:rPr lang="it-IT" sz="1600" b="1" dirty="0" smtClean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Istituto </a:t>
            </a:r>
            <a:r>
              <a:rPr lang="it-IT" sz="1600" b="1" dirty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Omnicomprensivo San Marcello </a:t>
            </a:r>
            <a:r>
              <a:rPr lang="it-IT" sz="1600" b="1" dirty="0" smtClean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- Piteglio </a:t>
            </a:r>
          </a:p>
          <a:p>
            <a:pPr algn="ctr"/>
            <a:r>
              <a:rPr lang="it-IT" sz="1600" b="1" dirty="0" smtClean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Scuola Secondaria</a:t>
            </a:r>
            <a:endParaRPr lang="it-IT" sz="1600" b="1" dirty="0">
              <a:solidFill>
                <a:srgbClr val="FF660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FF5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«Canti di Natale</a:t>
            </a:r>
            <a:r>
              <a:rPr lang="it-IT" sz="2000" b="1" dirty="0" smtClean="0">
                <a:solidFill>
                  <a:srgbClr val="FF5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it-IT" sz="1600" b="1" dirty="0" smtClean="0">
                <a:solidFill>
                  <a:srgbClr val="FF66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R.S.A. I Fiori</a:t>
            </a:r>
            <a:endParaRPr lang="it-IT" sz="1600" b="1" dirty="0">
              <a:solidFill>
                <a:srgbClr val="FF660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42158" y="71339"/>
            <a:ext cx="30243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6699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Martedì   19 ore 16,30</a:t>
            </a:r>
            <a:endParaRPr lang="it-IT" b="1" dirty="0">
              <a:solidFill>
                <a:srgbClr val="6699FF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2400" b="1" dirty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Messa di </a:t>
            </a:r>
            <a:r>
              <a:rPr lang="it-IT" sz="2400" b="1" dirty="0" smtClean="0">
                <a:solidFill>
                  <a:srgbClr val="0070C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Natale</a:t>
            </a:r>
          </a:p>
          <a:p>
            <a:pPr algn="ctr"/>
            <a:r>
              <a:rPr lang="it-IT" sz="1600" b="1" dirty="0" smtClean="0">
                <a:solidFill>
                  <a:srgbClr val="6699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con la  Corale </a:t>
            </a:r>
            <a:r>
              <a:rPr lang="it-IT" sz="1600" b="1" dirty="0">
                <a:solidFill>
                  <a:srgbClr val="6699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di Mammiano</a:t>
            </a:r>
          </a:p>
          <a:p>
            <a:pPr algn="ctr"/>
            <a:r>
              <a:rPr lang="it-IT" sz="1600" b="1" dirty="0">
                <a:solidFill>
                  <a:srgbClr val="6699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R.S.A. I Fiori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50170" y="1343433"/>
            <a:ext cx="29163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Mercoledì 20 </a:t>
            </a:r>
            <a:r>
              <a:rPr lang="it-IT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ore 15,30</a:t>
            </a:r>
          </a:p>
          <a:p>
            <a:pPr algn="ctr"/>
            <a:r>
              <a:rPr lang="it-IT" sz="1600" b="1" dirty="0" smtClean="0">
                <a:solidFill>
                  <a:srgbClr val="00C85A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Grande Tombola di Natale</a:t>
            </a:r>
          </a:p>
          <a:p>
            <a:pPr algn="ctr"/>
            <a:r>
              <a:rPr lang="it-IT" sz="1600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</a:t>
            </a:r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on il Gruppo di Volontarie </a:t>
            </a:r>
          </a:p>
          <a:p>
            <a:pPr algn="ctr"/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«Non Perdiamo il Filo»</a:t>
            </a:r>
          </a:p>
          <a:p>
            <a:pPr algn="ctr"/>
            <a:r>
              <a:rPr lang="it-IT" sz="1600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R.S.A. I Fiori</a:t>
            </a:r>
            <a:endParaRPr lang="it-IT" sz="1600" b="1" dirty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60160" y="4723733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Lunedì  25 ore 12,30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Pranzo di Natale 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con parenti e amici</a:t>
            </a:r>
            <a:endParaRPr lang="it-IT" dirty="0" smtClean="0">
              <a:solidFill>
                <a:srgbClr val="FF000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Ristorante Il Mughetto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R.S.A</a:t>
            </a:r>
            <a:r>
              <a:rPr lang="it-IT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. I Fiori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7294537" y="4462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Gennaio </a:t>
            </a:r>
            <a:r>
              <a:rPr lang="it-IT" sz="2400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2018</a:t>
            </a:r>
            <a:endParaRPr lang="it-IT" sz="2400" b="1" dirty="0">
              <a:solidFill>
                <a:srgbClr val="FF000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41232" y="1779409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Mercoledì 3 </a:t>
            </a:r>
            <a:r>
              <a:rPr lang="it-IT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ore </a:t>
            </a:r>
            <a:r>
              <a:rPr lang="it-IT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15,30</a:t>
            </a:r>
          </a:p>
          <a:p>
            <a:pPr algn="ctr"/>
            <a:r>
              <a:rPr lang="it-IT" sz="1600" b="1" dirty="0" smtClean="0">
                <a:solidFill>
                  <a:srgbClr val="6699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Tombola </a:t>
            </a:r>
            <a:r>
              <a:rPr lang="it-IT" sz="1600" b="1" dirty="0">
                <a:solidFill>
                  <a:srgbClr val="6699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del Nuovo Anno</a:t>
            </a:r>
          </a:p>
          <a:p>
            <a:pPr algn="ctr"/>
            <a:r>
              <a:rPr lang="it-IT" sz="1600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</a:t>
            </a:r>
            <a:r>
              <a:rPr lang="it-IT" sz="1600" b="1" dirty="0" smtClean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rgbClr val="00206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Il Giglio R.S.A. I Fiori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992738" y="4688721"/>
            <a:ext cx="2750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Sabato  </a:t>
            </a:r>
            <a:r>
              <a:rPr lang="it-IT" b="1" dirty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6 ore 15,30</a:t>
            </a:r>
          </a:p>
          <a:p>
            <a:pPr algn="ctr"/>
            <a:r>
              <a:rPr lang="it-IT" b="1" dirty="0">
                <a:solidFill>
                  <a:srgbClr val="92D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«Ecco che vien pian pianino dai </a:t>
            </a:r>
            <a:r>
              <a:rPr lang="it-IT" b="1" dirty="0" smtClean="0">
                <a:solidFill>
                  <a:srgbClr val="92D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Monti</a:t>
            </a:r>
          </a:p>
          <a:p>
            <a:pPr algn="ctr"/>
            <a:r>
              <a:rPr lang="it-IT" b="1" dirty="0" smtClean="0">
                <a:solidFill>
                  <a:srgbClr val="92D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92D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la Befana</a:t>
            </a:r>
            <a:r>
              <a:rPr lang="it-IT" b="1" dirty="0" smtClean="0">
                <a:solidFill>
                  <a:srgbClr val="92D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Festa in musica </a:t>
            </a:r>
            <a:endParaRPr lang="it-IT" b="1" dirty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R.S.A. I Fiori</a:t>
            </a:r>
            <a:endParaRPr lang="it-IT" b="1" dirty="0">
              <a:solidFill>
                <a:srgbClr val="00B05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1"/>
          <a:stretch/>
        </p:blipFill>
        <p:spPr bwMode="auto">
          <a:xfrm rot="1388475">
            <a:off x="9116521" y="6017573"/>
            <a:ext cx="860474" cy="49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557" y="555441"/>
            <a:ext cx="10541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58" y="3824240"/>
            <a:ext cx="1358728" cy="1019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62" y="5966410"/>
            <a:ext cx="270000" cy="30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29" y="6362930"/>
            <a:ext cx="270612" cy="2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75" y="5966410"/>
            <a:ext cx="302323" cy="3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4" y="4173967"/>
            <a:ext cx="284080" cy="31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38" y="4348607"/>
            <a:ext cx="186333" cy="1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33" y="4348607"/>
            <a:ext cx="302323" cy="34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3950657" y="2813158"/>
            <a:ext cx="2916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Giovedì 21 </a:t>
            </a:r>
            <a:r>
              <a:rPr lang="it-IT" b="1" dirty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ore </a:t>
            </a:r>
            <a:r>
              <a:rPr lang="it-IT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15,30</a:t>
            </a:r>
          </a:p>
          <a:p>
            <a:pPr algn="ctr"/>
            <a:r>
              <a:rPr lang="it-IT" b="1" dirty="0" smtClean="0">
                <a:solidFill>
                  <a:srgbClr val="FF3399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Bambini e Anziani  insieme… con le storie del Natale</a:t>
            </a:r>
            <a:endParaRPr lang="it-IT" b="1" dirty="0">
              <a:solidFill>
                <a:srgbClr val="FF3399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 smtClean="0">
                <a:solidFill>
                  <a:srgbClr val="FF00FF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R.S.A. I Fiori</a:t>
            </a:r>
            <a:endParaRPr lang="it-IT" sz="1600" b="1" dirty="0">
              <a:solidFill>
                <a:srgbClr val="FF00FF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870">
            <a:off x="7892390" y="652091"/>
            <a:ext cx="1400521" cy="8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67815" y="2707125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Giovedì 4 ore 15,30</a:t>
            </a:r>
          </a:p>
          <a:p>
            <a:pPr algn="ctr"/>
            <a:r>
              <a:rPr lang="it-IT" b="1" dirty="0">
                <a:solidFill>
                  <a:srgbClr val="FF0066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Coro Internazionale Pistoiese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Canti </a:t>
            </a:r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Gospel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Sala Il Giglio R.S.A. I Fiori</a:t>
            </a:r>
            <a:endParaRPr lang="it-IT" b="1" dirty="0">
              <a:solidFill>
                <a:srgbClr val="FF0000"/>
              </a:solidFill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329</Words>
  <Application>Microsoft Office PowerPoint</Application>
  <PresentationFormat>A4 (21x29,7 cm)</PresentationFormat>
  <Paragraphs>71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l.mucci</dc:creator>
  <cp:lastModifiedBy>g.gonfiantini</cp:lastModifiedBy>
  <cp:revision>32</cp:revision>
  <cp:lastPrinted>2017-12-02T16:59:40Z</cp:lastPrinted>
  <dcterms:created xsi:type="dcterms:W3CDTF">2016-11-29T11:57:46Z</dcterms:created>
  <dcterms:modified xsi:type="dcterms:W3CDTF">2017-12-06T11:18:55Z</dcterms:modified>
</cp:coreProperties>
</file>